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42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8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55960" cy="44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200" spc="-1" strike="noStrike">
                <a:solidFill>
                  <a:srgbClr val="000000"/>
                </a:solidFill>
                <a:latin typeface="Arial"/>
              </a:rPr>
              <a:t>&lt;główka&gt;</a:t>
            </a:r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dt" idx="4"/>
          </p:nvPr>
        </p:nvSpPr>
        <p:spPr>
          <a:xfrm>
            <a:off x="3884760" y="0"/>
            <a:ext cx="2955600" cy="44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200" spc="-1" strike="noStrike">
                <a:solidFill>
                  <a:srgbClr val="000000"/>
                </a:solidFill>
                <a:latin typeface="Arial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56160" cy="34131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4400" spc="-1" strike="noStrike">
                <a:solidFill>
                  <a:srgbClr val="000000"/>
                </a:solidFill>
                <a:latin typeface="Arial"/>
              </a:rPr>
              <a:t>Kliknij, aby przesunąć slajd</a:t>
            </a: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r>
              <a:rPr b="0" lang="pl-PL" sz="1200" spc="-1" strike="noStrike">
                <a:solidFill>
                  <a:srgbClr val="000000"/>
                </a:solidFill>
                <a:latin typeface="Times New Roman"/>
              </a:rPr>
              <a:t>Kliknij, aby edytować format notatek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ftr" idx="5"/>
          </p:nvPr>
        </p:nvSpPr>
        <p:spPr>
          <a:xfrm>
            <a:off x="-360" y="8685000"/>
            <a:ext cx="2955960" cy="44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200" spc="-1" strike="noStrike">
                <a:solidFill>
                  <a:srgbClr val="000000"/>
                </a:solidFill>
                <a:latin typeface="Arial"/>
              </a:rPr>
              <a:t>&lt;stopka&gt;</a:t>
            </a:r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6"/>
          <p:cNvSpPr>
            <a:spLocks noGrp="1"/>
          </p:cNvSpPr>
          <p:nvPr>
            <p:ph type="sldNum" idx="6"/>
          </p:nvPr>
        </p:nvSpPr>
        <p:spPr>
          <a:xfrm>
            <a:off x="3884760" y="8685000"/>
            <a:ext cx="2955600" cy="44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363A3220-F387-4D62-B5ED-4C64BD2A0D06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"/>
          <p:cNvSpPr/>
          <p:nvPr/>
        </p:nvSpPr>
        <p:spPr>
          <a:xfrm>
            <a:off x="3884760" y="8685360"/>
            <a:ext cx="2960640" cy="446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spcBef>
                <a:spcPts val="139"/>
              </a:spcBef>
              <a:spcAft>
                <a:spcPts val="139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971D223C-9AF6-4EC3-85C5-28E679DB42B6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"/>
          <p:cNvSpPr/>
          <p:nvPr/>
        </p:nvSpPr>
        <p:spPr>
          <a:xfrm>
            <a:off x="3884760" y="8685360"/>
            <a:ext cx="2960640" cy="446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spcBef>
                <a:spcPts val="139"/>
              </a:spcBef>
              <a:spcAft>
                <a:spcPts val="139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9D8BC5AF-7734-4F9B-BC39-4D8848A16356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"/>
          <p:cNvSpPr/>
          <p:nvPr/>
        </p:nvSpPr>
        <p:spPr>
          <a:xfrm>
            <a:off x="3884760" y="8685360"/>
            <a:ext cx="2960640" cy="446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spcBef>
                <a:spcPts val="139"/>
              </a:spcBef>
              <a:spcAft>
                <a:spcPts val="139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584DDA93-019D-4E8A-A676-68F6370B759E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"/>
          <p:cNvSpPr/>
          <p:nvPr/>
        </p:nvSpPr>
        <p:spPr>
          <a:xfrm>
            <a:off x="3884760" y="8685360"/>
            <a:ext cx="2960640" cy="446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spcBef>
                <a:spcPts val="139"/>
              </a:spcBef>
              <a:spcAft>
                <a:spcPts val="139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009ACE24-6C98-4A1D-8A99-15739B09DD3F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"/>
          <p:cNvSpPr/>
          <p:nvPr/>
        </p:nvSpPr>
        <p:spPr>
          <a:xfrm>
            <a:off x="3884760" y="8685360"/>
            <a:ext cx="2960640" cy="446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spcBef>
                <a:spcPts val="139"/>
              </a:spcBef>
              <a:spcAft>
                <a:spcPts val="139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9C50C682-7975-46BA-970B-CACF25C77AB2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8A2C21F-930F-4637-BC8F-B10E5DCA413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137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56040"/>
            <a:ext cx="82137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BD38AB2-9862-4D17-885D-551347F8DFD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5604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66320" y="395604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33DC13C-8597-44B7-A27A-334F34FDAFD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4240" y="160020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11640" y="160020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5604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4240" y="395604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11640" y="395604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8B22BBD-230B-4C4E-81AD-3A3400A517A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13760" cy="4510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924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3990F75-FE67-49AB-A871-26AE10E994C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1376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7D79354-C695-4C4E-9A41-B38479E48E2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2447F45-1DC2-48F3-B3FF-12C5DB3284D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4BC64EC-E78B-4ECB-9DD8-9436C7730B6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13760" cy="522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924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B5C38F6-69F4-4B31-A7FC-66DCBD9A676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5604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0918EDA-EBE8-4B11-BEA4-264EC045F9D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66320" y="395604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6C1E7E1-6D5D-49BB-92FB-63AFDEC1EAF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56040"/>
            <a:ext cx="82137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0DB1BB-C1BA-41C7-9916-7A7BA6EC6D0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4400" spc="-1" strike="noStrike">
                <a:solidFill>
                  <a:srgbClr val="000000"/>
                </a:solidFill>
                <a:latin typeface="Arial"/>
              </a:rPr>
              <a:t>Kliknij, aby edytować format tekstu tytułu</a:t>
            </a: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1376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 fontScale="96000"/>
          </a:bodyPr>
          <a:p>
            <a:pPr marL="343080" indent="-343080">
              <a:spcBef>
                <a:spcPts val="924"/>
              </a:spcBef>
              <a:spcAft>
                <a:spcPts val="125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Kliknij, aby edytować format tekstu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1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Drugi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2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Trzeci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3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Czwarty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4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Piąty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5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Szósty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6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Siódmy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17880" cy="46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400" spc="-1" strike="noStrike">
                <a:solidFill>
                  <a:srgbClr val="000000"/>
                </a:solidFill>
                <a:latin typeface="Arial"/>
              </a:rPr>
              <a:t>&lt;data/godzina&gt;</a:t>
            </a:r>
            <a:endParaRPr b="0" lang="pl-PL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80000" cy="46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algn="ct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ct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400" spc="-1" strike="noStrike">
                <a:solidFill>
                  <a:srgbClr val="000000"/>
                </a:solidFill>
                <a:latin typeface="Arial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17880" cy="46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1C5F76C6-23FA-4F70-BE0E-CCCE080AA4EB}" type="slidenum">
              <a:rPr b="0" lang="pl-PL" sz="14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Dzięki Ci Panie za Ciało Twe i Krew,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za dary nieskończone wielbimy Cię.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Chwalimy Cię Wszechmocny za dary Twe nieskończone,  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Za Ciało i Twoją Krew. 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Przebacz w swojej dobroci tym, co Ciebie niegodni,  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Kiedy do Twego stołu się zbliżamy.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Dzięki Ci Panie za Ciało Twe i Krew,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za dary nieskończone wielbimy Cię.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Niechaj przestworem spłynie z gwiazd Anioł Twój miły,  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Oczyści i uleczy nasze serca i ciała. 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Powiedzie za sprawą tajemnicy na same szczyty nieba,  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A tu, na ziemi ratuje obroną Twoją potężną.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Dzięki Ci Panie za Ciało Twe i Krew,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za dary nieskończone wielbimy Cię.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Application>LibreOffice/7.3.1.3$Windows_X86_64 LibreOffice_project/a69ca51ded25f3eefd52d7bf9a5fad8c90b87951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2019-01-05T23:15:01Z</dcterms:created>
  <dc:creator>Qba</dc:creator>
  <dc:description/>
  <dc:language>pl-PL</dc:language>
  <cp:lastModifiedBy/>
  <dcterms:modified xsi:type="dcterms:W3CDTF">2026-06-22T18:00:09Z</dcterms:modified>
  <cp:revision>37</cp:revision>
  <dc:subject/>
  <dc:title>Mędrcy świata, monarchowie, Gdzie śpiesznie dążycie? Powiedzcież nam, Trzej Królowie, Chcecie widzieć Dziecię? Ono w żłobie, nie ma tronu, I berła nie dzierży, A proroctwo Jego zgonu, Już się w świecie szerzy. </dc:title>
</cp:coreProperties>
</file>