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</p:sp>
      <p:sp>
        <p:nvSpPr>
          <p:cNvPr id="42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3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4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8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9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0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1" name="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rect l="0" t="0" r="r" b="b"/>
            <a:pathLst>
              <a:path w="19052" h="25402">
                <a:moveTo>
                  <a:pt x="4" y="0"/>
                </a:moveTo>
                <a:lnTo>
                  <a:pt x="4" y="0"/>
                </a:lnTo>
                <a:cubicBezTo>
                  <a:pt x="4" y="0"/>
                  <a:pt x="3" y="0"/>
                  <a:pt x="2" y="1"/>
                </a:cubicBezTo>
                <a:lnTo>
                  <a:pt x="1" y="2"/>
                </a:lnTo>
                <a:cubicBezTo>
                  <a:pt x="0" y="3"/>
                  <a:pt x="0" y="4"/>
                  <a:pt x="0" y="4"/>
                </a:cubicBezTo>
                <a:lnTo>
                  <a:pt x="0" y="25396"/>
                </a:lnTo>
                <a:lnTo>
                  <a:pt x="0" y="25397"/>
                </a:lnTo>
                <a:cubicBezTo>
                  <a:pt x="0" y="25397"/>
                  <a:pt x="0" y="25398"/>
                  <a:pt x="1" y="25399"/>
                </a:cubicBezTo>
                <a:lnTo>
                  <a:pt x="2" y="25400"/>
                </a:lnTo>
                <a:cubicBezTo>
                  <a:pt x="3" y="25401"/>
                  <a:pt x="4" y="25401"/>
                  <a:pt x="4" y="25401"/>
                </a:cubicBezTo>
                <a:lnTo>
                  <a:pt x="19046" y="25400"/>
                </a:lnTo>
                <a:lnTo>
                  <a:pt x="19047" y="25401"/>
                </a:lnTo>
                <a:cubicBezTo>
                  <a:pt x="19047" y="25401"/>
                  <a:pt x="19048" y="25401"/>
                  <a:pt x="19049" y="25400"/>
                </a:cubicBezTo>
                <a:lnTo>
                  <a:pt x="19050" y="25399"/>
                </a:lnTo>
                <a:cubicBezTo>
                  <a:pt x="19051" y="25398"/>
                  <a:pt x="19051" y="25397"/>
                  <a:pt x="19051" y="25397"/>
                </a:cubicBezTo>
                <a:lnTo>
                  <a:pt x="19051" y="4"/>
                </a:lnTo>
                <a:lnTo>
                  <a:pt x="19051" y="4"/>
                </a:lnTo>
                <a:lnTo>
                  <a:pt x="19051" y="4"/>
                </a:lnTo>
                <a:cubicBezTo>
                  <a:pt x="19051" y="4"/>
                  <a:pt x="19051" y="3"/>
                  <a:pt x="19050" y="2"/>
                </a:cubicBezTo>
                <a:lnTo>
                  <a:pt x="19049" y="1"/>
                </a:lnTo>
                <a:cubicBezTo>
                  <a:pt x="19048" y="0"/>
                  <a:pt x="19047" y="0"/>
                  <a:pt x="19047" y="0"/>
                </a:cubicBezTo>
                <a:lnTo>
                  <a:pt x="4" y="0"/>
                </a:lnTo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2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55960" cy="44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pl-PL" sz="1200" spc="-1" strike="noStrike">
                <a:solidFill>
                  <a:srgbClr val="000000"/>
                </a:solidFill>
                <a:latin typeface="Arial"/>
              </a:rPr>
              <a:t>&lt;główka&gt;</a:t>
            </a:r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dt" idx="4"/>
          </p:nvPr>
        </p:nvSpPr>
        <p:spPr>
          <a:xfrm>
            <a:off x="3884760" y="0"/>
            <a:ext cx="2955600" cy="441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algn="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  <a:defRPr b="0" lang="pl-PL" sz="12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algn="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pl-PL" sz="1200" spc="-1" strike="noStrike">
                <a:solidFill>
                  <a:srgbClr val="000000"/>
                </a:solidFill>
                <a:latin typeface="Arial"/>
              </a:rPr>
              <a:t>&lt;data/godzina&gt;</a:t>
            </a:r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56160" cy="34131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4400" spc="-1" strike="noStrike">
                <a:solidFill>
                  <a:srgbClr val="000000"/>
                </a:solidFill>
                <a:latin typeface="Arial"/>
              </a:rPr>
              <a:t>Kliknij, aby przesunąć slajd</a:t>
            </a: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r>
              <a:rPr b="0" lang="pl-PL" sz="1200" spc="-1" strike="noStrike">
                <a:solidFill>
                  <a:srgbClr val="000000"/>
                </a:solidFill>
                <a:latin typeface="Times New Roman"/>
              </a:rPr>
              <a:t>Kliknij, aby edytować format notatek</a:t>
            </a:r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ftr" idx="5"/>
          </p:nvPr>
        </p:nvSpPr>
        <p:spPr>
          <a:xfrm>
            <a:off x="-360" y="8685000"/>
            <a:ext cx="2955960" cy="44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  <a:defRPr b="0" lang="pl-PL" sz="12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pl-PL" sz="1200" spc="-1" strike="noStrike">
                <a:solidFill>
                  <a:srgbClr val="000000"/>
                </a:solidFill>
                <a:latin typeface="Arial"/>
              </a:rPr>
              <a:t>&lt;stopka&gt;</a:t>
            </a:r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6"/>
          <p:cNvSpPr>
            <a:spLocks noGrp="1"/>
          </p:cNvSpPr>
          <p:nvPr>
            <p:ph type="sldNum" idx="6"/>
          </p:nvPr>
        </p:nvSpPr>
        <p:spPr>
          <a:xfrm>
            <a:off x="3884760" y="8685000"/>
            <a:ext cx="2955600" cy="44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algn="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  <a:defRPr b="0" lang="pl-PL" sz="12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algn="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156F7E5A-A377-4591-B9BA-5663359DD0B2}" type="slidenum">
              <a:rPr b="0" lang="pl-PL" sz="1200" spc="-1" strike="noStrike">
                <a:solidFill>
                  <a:srgbClr val="000000"/>
                </a:solidFill>
                <a:latin typeface="Arial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"/>
          <p:cNvSpPr/>
          <p:nvPr/>
        </p:nvSpPr>
        <p:spPr>
          <a:xfrm>
            <a:off x="3884760" y="8685360"/>
            <a:ext cx="2960640" cy="446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spcBef>
                <a:spcPts val="139"/>
              </a:spcBef>
              <a:spcAft>
                <a:spcPts val="139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FE5A02E7-9F56-450B-B60E-17077A822488}" type="slidenum">
              <a:rPr b="0" lang="pl-PL" sz="1200" spc="-1" strike="noStrike">
                <a:solidFill>
                  <a:srgbClr val="000000"/>
                </a:solidFill>
                <a:latin typeface="Arial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"/>
          <p:cNvSpPr/>
          <p:nvPr/>
        </p:nvSpPr>
        <p:spPr>
          <a:xfrm>
            <a:off x="3884760" y="8685360"/>
            <a:ext cx="2960640" cy="446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spcBef>
                <a:spcPts val="139"/>
              </a:spcBef>
              <a:spcAft>
                <a:spcPts val="139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60D5CC3F-4489-4114-965C-851C8A5E403D}" type="slidenum">
              <a:rPr b="0" lang="pl-PL" sz="1200" spc="-1" strike="noStrike">
                <a:solidFill>
                  <a:srgbClr val="000000"/>
                </a:solidFill>
                <a:latin typeface="Arial"/>
              </a:rPr>
              <a:t>&lt;numer&gt;</a:t>
            </a:fld>
            <a:endParaRPr b="0" lang="pl-PL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9D04361-6FBA-41C0-8064-961DB77FD03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137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56040"/>
            <a:ext cx="82137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4D46C72-24F5-4723-ACB4-0ADBFBAFEB8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66320" y="160020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5604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66320" y="395604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255A308-A600-4D4B-AC89-8B3446B31CC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45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4240" y="1600200"/>
            <a:ext cx="26445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11640" y="1600200"/>
            <a:ext cx="26445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56040"/>
            <a:ext cx="26445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4240" y="3956040"/>
            <a:ext cx="26445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11640" y="3956040"/>
            <a:ext cx="26445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D4330D8-546E-4BB3-975E-04A9094BA1BC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13760" cy="4510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924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7382FDA-3273-47FD-8933-7C2A905AA64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13760" cy="451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64FFF6A-3E3D-4C78-9233-F9E971B32B6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08240" cy="451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66320" y="1600200"/>
            <a:ext cx="4008240" cy="451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4D7F311-A776-4D36-BCF9-9F41276A0B5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9DA0F56-E3B9-438A-BD12-5607229DFEE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13760" cy="522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924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9FDCC67-7FF5-403F-80B2-D175FD190AC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66320" y="1600200"/>
            <a:ext cx="4008240" cy="451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5604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0B72364-9EEB-497B-8A42-0EC7C6EB327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08240" cy="451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66320" y="160020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66320" y="395604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05B75A5-EE07-4E2B-ABAC-87FEB07A8D1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66320" y="1600200"/>
            <a:ext cx="400824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56040"/>
            <a:ext cx="8213760" cy="215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3439004-0FDB-473D-AC3C-AEE01A6DD9A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3760" cy="112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algn="ctr">
              <a:spcBef>
                <a:spcPts val="125"/>
              </a:spcBef>
              <a:spcAft>
                <a:spcPts val="125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4400" spc="-1" strike="noStrike">
                <a:solidFill>
                  <a:srgbClr val="000000"/>
                </a:solidFill>
                <a:latin typeface="Arial"/>
              </a:rPr>
              <a:t>Kliknij, aby edytować format tekstu tytułu</a:t>
            </a:r>
            <a:endParaRPr b="0" lang="pl-PL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13760" cy="451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 fontScale="96000"/>
          </a:bodyPr>
          <a:p>
            <a:pPr marL="343080" indent="-343080">
              <a:spcBef>
                <a:spcPts val="924"/>
              </a:spcBef>
              <a:spcAft>
                <a:spcPts val="125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Arial"/>
              </a:rPr>
              <a:t>Kliknij, aby edytować format tekstu konspektu</a:t>
            </a: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  <a:p>
            <a:pPr lvl="1" marL="343080" indent="-343080">
              <a:spcBef>
                <a:spcPts val="924"/>
              </a:spcBef>
              <a:spcAft>
                <a:spcPts val="125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Arial"/>
              </a:rPr>
              <a:t>Drugi poziom konspektu</a:t>
            </a: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  <a:p>
            <a:pPr lvl="2" marL="343080" indent="-343080">
              <a:spcBef>
                <a:spcPts val="924"/>
              </a:spcBef>
              <a:spcAft>
                <a:spcPts val="125"/>
              </a:spcAft>
              <a:buClr>
                <a:srgbClr val="000000"/>
              </a:buClr>
              <a:buFont typeface="Times New Roman"/>
              <a:buChar char="•"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Arial"/>
              </a:rPr>
              <a:t>Trzeci poziom konspektu</a:t>
            </a: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  <a:p>
            <a:pPr lvl="3" marL="343080" indent="-343080">
              <a:spcBef>
                <a:spcPts val="924"/>
              </a:spcBef>
              <a:spcAft>
                <a:spcPts val="125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Arial"/>
              </a:rPr>
              <a:t>Czwarty poziom konspektu</a:t>
            </a: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  <a:p>
            <a:pPr lvl="4" marL="343080" indent="-343080">
              <a:spcBef>
                <a:spcPts val="924"/>
              </a:spcBef>
              <a:spcAft>
                <a:spcPts val="125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Arial"/>
              </a:rPr>
              <a:t>Piąty poziom konspektu</a:t>
            </a: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  <a:p>
            <a:pPr lvl="5" marL="343080" indent="-343080">
              <a:spcBef>
                <a:spcPts val="924"/>
              </a:spcBef>
              <a:spcAft>
                <a:spcPts val="125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Arial"/>
              </a:rPr>
              <a:t>Szósty poziom konspektu</a:t>
            </a: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  <a:p>
            <a:pPr lvl="6" marL="343080" indent="-343080">
              <a:spcBef>
                <a:spcPts val="924"/>
              </a:spcBef>
              <a:spcAft>
                <a:spcPts val="125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pl-PL" sz="3200" spc="-1" strike="noStrike">
                <a:solidFill>
                  <a:srgbClr val="000000"/>
                </a:solidFill>
                <a:latin typeface="Arial"/>
              </a:rPr>
              <a:t>Siódmy poziom konspektu</a:t>
            </a:r>
            <a:endParaRPr b="0" lang="pl-PL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17880" cy="46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  <a:defRPr b="0" lang="pl-PL" sz="14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pl-PL" sz="1400" spc="-1" strike="noStrike">
                <a:solidFill>
                  <a:srgbClr val="000000"/>
                </a:solidFill>
                <a:latin typeface="Arial"/>
              </a:rPr>
              <a:t>&lt;data/godzina&gt;</a:t>
            </a:r>
            <a:endParaRPr b="0" lang="pl-PL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80000" cy="46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algn="ct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  <a:defRPr b="0" lang="pl-PL" sz="14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algn="ct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pl-PL" sz="1400" spc="-1" strike="noStrike">
                <a:solidFill>
                  <a:srgbClr val="000000"/>
                </a:solidFill>
                <a:latin typeface="Arial"/>
              </a:rPr>
              <a:t>&lt;stopka&gt;</a:t>
            </a:r>
            <a:endParaRPr b="0" lang="pl-PL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17880" cy="46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algn="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  <a:defRPr b="0" lang="pl-PL" sz="14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algn="r">
              <a:spcBef>
                <a:spcPts val="125"/>
              </a:spcBef>
              <a:spcAft>
                <a:spcPts val="125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E420A046-54B4-4100-86CD-7672473A394A}" type="slidenum">
              <a:rPr b="0" lang="pl-PL" sz="1400" spc="-1" strike="noStrike">
                <a:solidFill>
                  <a:srgbClr val="000000"/>
                </a:solidFill>
                <a:latin typeface="Arial"/>
              </a:rPr>
              <a:t>&lt;numer&gt;</a:t>
            </a:fld>
            <a:endParaRPr b="0" lang="pl-PL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Duchu Święty przyjdź, Pocieszycielu przyjdź,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Ożywicielu serc.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Duchu Święty przyjdź, Pocieszycielu przyjdź,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Ożywicielu naszych serc.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Pragnę z Tobą być i przez życie iść,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wciąż na nowo doświadczając Miłości Twej.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Pragnę z Tobą być i przez życie iść,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39"/>
              </a:spcBef>
              <a:spcAft>
                <a:spcPts val="139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pl-PL" sz="4200" spc="-1" strike="noStrike">
                <a:solidFill>
                  <a:srgbClr val="ffffff"/>
                </a:solidFill>
                <a:latin typeface="Arial"/>
                <a:ea typeface="Times New Roman"/>
              </a:rPr>
              <a:t>Święty, Święty Duchu, do nas przyjdź.</a:t>
            </a:r>
            <a:endParaRPr b="0" lang="pl-PL" sz="4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</TotalTime>
  <Application>LibreOffice/7.3.1.3$Windows_X86_64 LibreOffice_project/a69ca51ded25f3eefd52d7bf9a5fad8c90b87951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2019-01-05T23:15:01Z</dcterms:created>
  <dc:creator>Qba</dc:creator>
  <dc:description/>
  <dc:language>pl-PL</dc:language>
  <cp:lastModifiedBy/>
  <dcterms:modified xsi:type="dcterms:W3CDTF">2026-06-22T17:57:40Z</dcterms:modified>
  <cp:revision>36</cp:revision>
  <dc:subject/>
  <dc:title>Mędrcy świata, monarchowie, Gdzie śpiesznie dążycie? Powiedzcież nam, Trzej Królowie, Chcecie widzieć Dziecię? Ono w żłobie, nie ma tronu, I berła nie dzierży, A proroctwo Jego zgonu, Już się w świecie szerzy. </dc:title>
</cp:coreProperties>
</file>